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3"/>
  </p:notesMasterIdLst>
  <p:sldIdLst>
    <p:sldId id="374" r:id="rId2"/>
  </p:sldIdLst>
  <p:sldSz cx="15119350" cy="10691813"/>
  <p:notesSz cx="9926638" cy="6797675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pos="9094" userDrawn="1">
          <p15:clr>
            <a:srgbClr val="A4A3A4"/>
          </p15:clr>
        </p15:guide>
        <p15:guide id="3" orient="horz" pos="283" userDrawn="1">
          <p15:clr>
            <a:srgbClr val="A4A3A4"/>
          </p15:clr>
        </p15:guide>
        <p15:guide id="4" orient="horz" pos="6497" userDrawn="1">
          <p15:clr>
            <a:srgbClr val="A4A3A4"/>
          </p15:clr>
        </p15:guide>
        <p15:guide id="5" pos="657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tudent" initials="s" lastIdx="1" clrIdx="0">
    <p:extLst>
      <p:ext uri="{19B8F6BF-5375-455C-9EA6-DF929625EA0E}">
        <p15:presenceInfo xmlns:p15="http://schemas.microsoft.com/office/powerpoint/2012/main" userId="S-1-5-21-2945264716-449559591-3675413358-1118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DFFFD"/>
    <a:srgbClr val="0000FF"/>
    <a:srgbClr val="FF33CC"/>
    <a:srgbClr val="C6E2A6"/>
    <a:srgbClr val="CFDCC7"/>
    <a:srgbClr val="E28874"/>
    <a:srgbClr val="D9AC8D"/>
    <a:srgbClr val="D9AA8A"/>
    <a:srgbClr val="F9FAF7"/>
    <a:srgbClr val="CAA48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240" autoAdjust="0"/>
    <p:restoredTop sz="93039" autoAdjust="0"/>
  </p:normalViewPr>
  <p:slideViewPr>
    <p:cSldViewPr snapToGrid="0">
      <p:cViewPr varScale="1">
        <p:scale>
          <a:sx n="69" d="100"/>
          <a:sy n="69" d="100"/>
        </p:scale>
        <p:origin x="1830" y="72"/>
      </p:cViewPr>
      <p:guideLst>
        <p:guide pos="9094"/>
        <p:guide orient="horz" pos="283"/>
        <p:guide orient="horz" pos="6497"/>
        <p:guide pos="657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commentAuthors" Target="commentAuthor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301543" cy="341458"/>
          </a:xfrm>
          <a:prstGeom prst="rect">
            <a:avLst/>
          </a:prstGeom>
        </p:spPr>
        <p:txBody>
          <a:bodyPr vert="horz" lIns="91428" tIns="45714" rIns="91428" bIns="45714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5623372" y="0"/>
            <a:ext cx="4301543" cy="341458"/>
          </a:xfrm>
          <a:prstGeom prst="rect">
            <a:avLst/>
          </a:prstGeom>
        </p:spPr>
        <p:txBody>
          <a:bodyPr vert="horz" lIns="91428" tIns="45714" rIns="91428" bIns="45714" rtlCol="0"/>
          <a:lstStyle>
            <a:lvl1pPr algn="r">
              <a:defRPr sz="1200"/>
            </a:lvl1pPr>
          </a:lstStyle>
          <a:p>
            <a:fld id="{79BE1F17-1E12-45D8-AA57-194601250536}" type="datetimeFigureOut">
              <a:rPr lang="ru-RU" smtClean="0"/>
              <a:t>17.06.2026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3341688" y="849313"/>
            <a:ext cx="3243262" cy="229393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28" tIns="45714" rIns="91428" bIns="45714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992664" y="3271382"/>
            <a:ext cx="7941310" cy="2676584"/>
          </a:xfrm>
          <a:prstGeom prst="rect">
            <a:avLst/>
          </a:prstGeom>
        </p:spPr>
        <p:txBody>
          <a:bodyPr vert="horz" lIns="91428" tIns="45714" rIns="91428" bIns="45714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6456219"/>
            <a:ext cx="4301543" cy="341457"/>
          </a:xfrm>
          <a:prstGeom prst="rect">
            <a:avLst/>
          </a:prstGeom>
        </p:spPr>
        <p:txBody>
          <a:bodyPr vert="horz" lIns="91428" tIns="45714" rIns="91428" bIns="45714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5623372" y="6456219"/>
            <a:ext cx="4301543" cy="341457"/>
          </a:xfrm>
          <a:prstGeom prst="rect">
            <a:avLst/>
          </a:prstGeom>
        </p:spPr>
        <p:txBody>
          <a:bodyPr vert="horz" lIns="91428" tIns="45714" rIns="91428" bIns="45714" rtlCol="0" anchor="b"/>
          <a:lstStyle>
            <a:lvl1pPr algn="r">
              <a:defRPr sz="1200"/>
            </a:lvl1pPr>
          </a:lstStyle>
          <a:p>
            <a:fld id="{7CE795C9-A068-4915-ABA5-E481A2CC479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7837215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CE795C9-A068-4915-ABA5-E481A2CC479F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5952287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33951" y="1749795"/>
            <a:ext cx="12851448" cy="3722335"/>
          </a:xfrm>
        </p:spPr>
        <p:txBody>
          <a:bodyPr anchor="b"/>
          <a:lstStyle>
            <a:lvl1pPr algn="ctr">
              <a:defRPr sz="9354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89919" y="5615678"/>
            <a:ext cx="11339513" cy="2581379"/>
          </a:xfrm>
        </p:spPr>
        <p:txBody>
          <a:bodyPr/>
          <a:lstStyle>
            <a:lvl1pPr marL="0" indent="0" algn="ctr">
              <a:buNone/>
              <a:defRPr sz="3742"/>
            </a:lvl1pPr>
            <a:lvl2pPr marL="712775" indent="0" algn="ctr">
              <a:buNone/>
              <a:defRPr sz="3118"/>
            </a:lvl2pPr>
            <a:lvl3pPr marL="1425550" indent="0" algn="ctr">
              <a:buNone/>
              <a:defRPr sz="2806"/>
            </a:lvl3pPr>
            <a:lvl4pPr marL="2138324" indent="0" algn="ctr">
              <a:buNone/>
              <a:defRPr sz="2494"/>
            </a:lvl4pPr>
            <a:lvl5pPr marL="2851099" indent="0" algn="ctr">
              <a:buNone/>
              <a:defRPr sz="2494"/>
            </a:lvl5pPr>
            <a:lvl6pPr marL="3563874" indent="0" algn="ctr">
              <a:buNone/>
              <a:defRPr sz="2494"/>
            </a:lvl6pPr>
            <a:lvl7pPr marL="4276649" indent="0" algn="ctr">
              <a:buNone/>
              <a:defRPr sz="2494"/>
            </a:lvl7pPr>
            <a:lvl8pPr marL="4989424" indent="0" algn="ctr">
              <a:buNone/>
              <a:defRPr sz="2494"/>
            </a:lvl8pPr>
            <a:lvl9pPr marL="5702198" indent="0" algn="ctr">
              <a:buNone/>
              <a:defRPr sz="2494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8EF65E-2E8D-4E7A-98CC-46F2AA49C039}" type="datetimeFigureOut">
              <a:rPr lang="ru-RU" smtClean="0"/>
              <a:t>17.06.2026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A519B-4FBE-4042-B2CD-71E688025BB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8297049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8EF65E-2E8D-4E7A-98CC-46F2AA49C039}" type="datetimeFigureOut">
              <a:rPr lang="ru-RU" smtClean="0"/>
              <a:t>17.06.2026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A519B-4FBE-4042-B2CD-71E688025BB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313561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31582" y="2665532"/>
            <a:ext cx="13040439" cy="4447496"/>
          </a:xfrm>
        </p:spPr>
        <p:txBody>
          <a:bodyPr anchor="b"/>
          <a:lstStyle>
            <a:lvl1pPr>
              <a:defRPr sz="9354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31582" y="7155103"/>
            <a:ext cx="13040439" cy="2338833"/>
          </a:xfrm>
        </p:spPr>
        <p:txBody>
          <a:bodyPr/>
          <a:lstStyle>
            <a:lvl1pPr marL="0" indent="0">
              <a:buNone/>
              <a:defRPr sz="3742">
                <a:solidFill>
                  <a:schemeClr val="tx1"/>
                </a:solidFill>
              </a:defRPr>
            </a:lvl1pPr>
            <a:lvl2pPr marL="712775" indent="0">
              <a:buNone/>
              <a:defRPr sz="3118">
                <a:solidFill>
                  <a:schemeClr val="tx1">
                    <a:tint val="75000"/>
                  </a:schemeClr>
                </a:solidFill>
              </a:defRPr>
            </a:lvl2pPr>
            <a:lvl3pPr marL="1425550" indent="0">
              <a:buNone/>
              <a:defRPr sz="2806">
                <a:solidFill>
                  <a:schemeClr val="tx1">
                    <a:tint val="75000"/>
                  </a:schemeClr>
                </a:solidFill>
              </a:defRPr>
            </a:lvl3pPr>
            <a:lvl4pPr marL="2138324" indent="0">
              <a:buNone/>
              <a:defRPr sz="2494">
                <a:solidFill>
                  <a:schemeClr val="tx1">
                    <a:tint val="75000"/>
                  </a:schemeClr>
                </a:solidFill>
              </a:defRPr>
            </a:lvl4pPr>
            <a:lvl5pPr marL="2851099" indent="0">
              <a:buNone/>
              <a:defRPr sz="2494">
                <a:solidFill>
                  <a:schemeClr val="tx1">
                    <a:tint val="75000"/>
                  </a:schemeClr>
                </a:solidFill>
              </a:defRPr>
            </a:lvl5pPr>
            <a:lvl6pPr marL="3563874" indent="0">
              <a:buNone/>
              <a:defRPr sz="2494">
                <a:solidFill>
                  <a:schemeClr val="tx1">
                    <a:tint val="75000"/>
                  </a:schemeClr>
                </a:solidFill>
              </a:defRPr>
            </a:lvl6pPr>
            <a:lvl7pPr marL="4276649" indent="0">
              <a:buNone/>
              <a:defRPr sz="2494">
                <a:solidFill>
                  <a:schemeClr val="tx1">
                    <a:tint val="75000"/>
                  </a:schemeClr>
                </a:solidFill>
              </a:defRPr>
            </a:lvl7pPr>
            <a:lvl8pPr marL="4989424" indent="0">
              <a:buNone/>
              <a:defRPr sz="2494">
                <a:solidFill>
                  <a:schemeClr val="tx1">
                    <a:tint val="75000"/>
                  </a:schemeClr>
                </a:solidFill>
              </a:defRPr>
            </a:lvl8pPr>
            <a:lvl9pPr marL="5702198" indent="0">
              <a:buNone/>
              <a:defRPr sz="249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8EF65E-2E8D-4E7A-98CC-46F2AA49C039}" type="datetimeFigureOut">
              <a:rPr lang="ru-RU" smtClean="0"/>
              <a:t>17.06.2026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A519B-4FBE-4042-B2CD-71E688025BB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539554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39455" y="2846200"/>
            <a:ext cx="6425724" cy="678385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654171" y="2846200"/>
            <a:ext cx="6425724" cy="678385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8EF65E-2E8D-4E7A-98CC-46F2AA49C039}" type="datetimeFigureOut">
              <a:rPr lang="ru-RU" smtClean="0"/>
              <a:t>17.06.2026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A519B-4FBE-4042-B2CD-71E688025BB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694704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41425" y="569242"/>
            <a:ext cx="13040439" cy="206659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41426" y="2620980"/>
            <a:ext cx="6396193" cy="1284502"/>
          </a:xfrm>
        </p:spPr>
        <p:txBody>
          <a:bodyPr anchor="b"/>
          <a:lstStyle>
            <a:lvl1pPr marL="0" indent="0">
              <a:buNone/>
              <a:defRPr sz="3742" b="1"/>
            </a:lvl1pPr>
            <a:lvl2pPr marL="712775" indent="0">
              <a:buNone/>
              <a:defRPr sz="3118" b="1"/>
            </a:lvl2pPr>
            <a:lvl3pPr marL="1425550" indent="0">
              <a:buNone/>
              <a:defRPr sz="2806" b="1"/>
            </a:lvl3pPr>
            <a:lvl4pPr marL="2138324" indent="0">
              <a:buNone/>
              <a:defRPr sz="2494" b="1"/>
            </a:lvl4pPr>
            <a:lvl5pPr marL="2851099" indent="0">
              <a:buNone/>
              <a:defRPr sz="2494" b="1"/>
            </a:lvl5pPr>
            <a:lvl6pPr marL="3563874" indent="0">
              <a:buNone/>
              <a:defRPr sz="2494" b="1"/>
            </a:lvl6pPr>
            <a:lvl7pPr marL="4276649" indent="0">
              <a:buNone/>
              <a:defRPr sz="2494" b="1"/>
            </a:lvl7pPr>
            <a:lvl8pPr marL="4989424" indent="0">
              <a:buNone/>
              <a:defRPr sz="2494" b="1"/>
            </a:lvl8pPr>
            <a:lvl9pPr marL="5702198" indent="0">
              <a:buNone/>
              <a:defRPr sz="2494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41426" y="3905482"/>
            <a:ext cx="6396193" cy="5744375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654172" y="2620980"/>
            <a:ext cx="6427693" cy="1284502"/>
          </a:xfrm>
        </p:spPr>
        <p:txBody>
          <a:bodyPr anchor="b"/>
          <a:lstStyle>
            <a:lvl1pPr marL="0" indent="0">
              <a:buNone/>
              <a:defRPr sz="3742" b="1"/>
            </a:lvl1pPr>
            <a:lvl2pPr marL="712775" indent="0">
              <a:buNone/>
              <a:defRPr sz="3118" b="1"/>
            </a:lvl2pPr>
            <a:lvl3pPr marL="1425550" indent="0">
              <a:buNone/>
              <a:defRPr sz="2806" b="1"/>
            </a:lvl3pPr>
            <a:lvl4pPr marL="2138324" indent="0">
              <a:buNone/>
              <a:defRPr sz="2494" b="1"/>
            </a:lvl4pPr>
            <a:lvl5pPr marL="2851099" indent="0">
              <a:buNone/>
              <a:defRPr sz="2494" b="1"/>
            </a:lvl5pPr>
            <a:lvl6pPr marL="3563874" indent="0">
              <a:buNone/>
              <a:defRPr sz="2494" b="1"/>
            </a:lvl6pPr>
            <a:lvl7pPr marL="4276649" indent="0">
              <a:buNone/>
              <a:defRPr sz="2494" b="1"/>
            </a:lvl7pPr>
            <a:lvl8pPr marL="4989424" indent="0">
              <a:buNone/>
              <a:defRPr sz="2494" b="1"/>
            </a:lvl8pPr>
            <a:lvl9pPr marL="5702198" indent="0">
              <a:buNone/>
              <a:defRPr sz="2494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654172" y="3905482"/>
            <a:ext cx="6427693" cy="5744375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8EF65E-2E8D-4E7A-98CC-46F2AA49C039}" type="datetimeFigureOut">
              <a:rPr lang="ru-RU" smtClean="0"/>
              <a:t>17.06.2026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A519B-4FBE-4042-B2CD-71E688025BB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615857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8EF65E-2E8D-4E7A-98CC-46F2AA49C039}" type="datetimeFigureOut">
              <a:rPr lang="ru-RU" smtClean="0"/>
              <a:t>17.06.2026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A519B-4FBE-4042-B2CD-71E688025BB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119788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8EF65E-2E8D-4E7A-98CC-46F2AA49C039}" type="datetimeFigureOut">
              <a:rPr lang="ru-RU" smtClean="0"/>
              <a:t>17.06.2026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A519B-4FBE-4042-B2CD-71E688025BB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567026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41425" y="712788"/>
            <a:ext cx="4876384" cy="2494756"/>
          </a:xfrm>
        </p:spPr>
        <p:txBody>
          <a:bodyPr anchor="b"/>
          <a:lstStyle>
            <a:lvl1pPr>
              <a:defRPr sz="4989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427693" y="1539425"/>
            <a:ext cx="7654171" cy="7598117"/>
          </a:xfrm>
        </p:spPr>
        <p:txBody>
          <a:bodyPr/>
          <a:lstStyle>
            <a:lvl1pPr>
              <a:defRPr sz="4989"/>
            </a:lvl1pPr>
            <a:lvl2pPr>
              <a:defRPr sz="4365"/>
            </a:lvl2pPr>
            <a:lvl3pPr>
              <a:defRPr sz="3742"/>
            </a:lvl3pPr>
            <a:lvl4pPr>
              <a:defRPr sz="3118"/>
            </a:lvl4pPr>
            <a:lvl5pPr>
              <a:defRPr sz="3118"/>
            </a:lvl5pPr>
            <a:lvl6pPr>
              <a:defRPr sz="3118"/>
            </a:lvl6pPr>
            <a:lvl7pPr>
              <a:defRPr sz="3118"/>
            </a:lvl7pPr>
            <a:lvl8pPr>
              <a:defRPr sz="3118"/>
            </a:lvl8pPr>
            <a:lvl9pPr>
              <a:defRPr sz="3118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41425" y="3207544"/>
            <a:ext cx="4876384" cy="5942372"/>
          </a:xfrm>
        </p:spPr>
        <p:txBody>
          <a:bodyPr/>
          <a:lstStyle>
            <a:lvl1pPr marL="0" indent="0">
              <a:buNone/>
              <a:defRPr sz="2494"/>
            </a:lvl1pPr>
            <a:lvl2pPr marL="712775" indent="0">
              <a:buNone/>
              <a:defRPr sz="2183"/>
            </a:lvl2pPr>
            <a:lvl3pPr marL="1425550" indent="0">
              <a:buNone/>
              <a:defRPr sz="1871"/>
            </a:lvl3pPr>
            <a:lvl4pPr marL="2138324" indent="0">
              <a:buNone/>
              <a:defRPr sz="1559"/>
            </a:lvl4pPr>
            <a:lvl5pPr marL="2851099" indent="0">
              <a:buNone/>
              <a:defRPr sz="1559"/>
            </a:lvl5pPr>
            <a:lvl6pPr marL="3563874" indent="0">
              <a:buNone/>
              <a:defRPr sz="1559"/>
            </a:lvl6pPr>
            <a:lvl7pPr marL="4276649" indent="0">
              <a:buNone/>
              <a:defRPr sz="1559"/>
            </a:lvl7pPr>
            <a:lvl8pPr marL="4989424" indent="0">
              <a:buNone/>
              <a:defRPr sz="1559"/>
            </a:lvl8pPr>
            <a:lvl9pPr marL="5702198" indent="0">
              <a:buNone/>
              <a:defRPr sz="1559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8EF65E-2E8D-4E7A-98CC-46F2AA49C039}" type="datetimeFigureOut">
              <a:rPr lang="ru-RU" smtClean="0"/>
              <a:t>17.06.2026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A519B-4FBE-4042-B2CD-71E688025BB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4068331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41425" y="712788"/>
            <a:ext cx="4876384" cy="2494756"/>
          </a:xfrm>
        </p:spPr>
        <p:txBody>
          <a:bodyPr anchor="b"/>
          <a:lstStyle>
            <a:lvl1pPr>
              <a:defRPr sz="4989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427693" y="1539425"/>
            <a:ext cx="7654171" cy="7598117"/>
          </a:xfrm>
        </p:spPr>
        <p:txBody>
          <a:bodyPr anchor="t"/>
          <a:lstStyle>
            <a:lvl1pPr marL="0" indent="0">
              <a:buNone/>
              <a:defRPr sz="4989"/>
            </a:lvl1pPr>
            <a:lvl2pPr marL="712775" indent="0">
              <a:buNone/>
              <a:defRPr sz="4365"/>
            </a:lvl2pPr>
            <a:lvl3pPr marL="1425550" indent="0">
              <a:buNone/>
              <a:defRPr sz="3742"/>
            </a:lvl3pPr>
            <a:lvl4pPr marL="2138324" indent="0">
              <a:buNone/>
              <a:defRPr sz="3118"/>
            </a:lvl4pPr>
            <a:lvl5pPr marL="2851099" indent="0">
              <a:buNone/>
              <a:defRPr sz="3118"/>
            </a:lvl5pPr>
            <a:lvl6pPr marL="3563874" indent="0">
              <a:buNone/>
              <a:defRPr sz="3118"/>
            </a:lvl6pPr>
            <a:lvl7pPr marL="4276649" indent="0">
              <a:buNone/>
              <a:defRPr sz="3118"/>
            </a:lvl7pPr>
            <a:lvl8pPr marL="4989424" indent="0">
              <a:buNone/>
              <a:defRPr sz="3118"/>
            </a:lvl8pPr>
            <a:lvl9pPr marL="5702198" indent="0">
              <a:buNone/>
              <a:defRPr sz="3118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41425" y="3207544"/>
            <a:ext cx="4876384" cy="5942372"/>
          </a:xfrm>
        </p:spPr>
        <p:txBody>
          <a:bodyPr/>
          <a:lstStyle>
            <a:lvl1pPr marL="0" indent="0">
              <a:buNone/>
              <a:defRPr sz="2494"/>
            </a:lvl1pPr>
            <a:lvl2pPr marL="712775" indent="0">
              <a:buNone/>
              <a:defRPr sz="2183"/>
            </a:lvl2pPr>
            <a:lvl3pPr marL="1425550" indent="0">
              <a:buNone/>
              <a:defRPr sz="1871"/>
            </a:lvl3pPr>
            <a:lvl4pPr marL="2138324" indent="0">
              <a:buNone/>
              <a:defRPr sz="1559"/>
            </a:lvl4pPr>
            <a:lvl5pPr marL="2851099" indent="0">
              <a:buNone/>
              <a:defRPr sz="1559"/>
            </a:lvl5pPr>
            <a:lvl6pPr marL="3563874" indent="0">
              <a:buNone/>
              <a:defRPr sz="1559"/>
            </a:lvl6pPr>
            <a:lvl7pPr marL="4276649" indent="0">
              <a:buNone/>
              <a:defRPr sz="1559"/>
            </a:lvl7pPr>
            <a:lvl8pPr marL="4989424" indent="0">
              <a:buNone/>
              <a:defRPr sz="1559"/>
            </a:lvl8pPr>
            <a:lvl9pPr marL="5702198" indent="0">
              <a:buNone/>
              <a:defRPr sz="1559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8EF65E-2E8D-4E7A-98CC-46F2AA49C039}" type="datetimeFigureOut">
              <a:rPr lang="ru-RU" smtClean="0"/>
              <a:t>17.06.2026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A519B-4FBE-4042-B2CD-71E688025BB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4664556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8EF65E-2E8D-4E7A-98CC-46F2AA49C039}" type="datetimeFigureOut">
              <a:rPr lang="ru-RU" smtClean="0"/>
              <a:t>17.06.2026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A519B-4FBE-4042-B2CD-71E688025BB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436133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0819786" y="569240"/>
            <a:ext cx="3260110" cy="9060817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39456" y="569240"/>
            <a:ext cx="9591338" cy="9060817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8EF65E-2E8D-4E7A-98CC-46F2AA49C039}" type="datetimeFigureOut">
              <a:rPr lang="ru-RU" smtClean="0"/>
              <a:t>17.06.2026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A519B-4FBE-4042-B2CD-71E688025BB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872574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39456" y="569242"/>
            <a:ext cx="13040439" cy="206659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39456" y="2846200"/>
            <a:ext cx="13040439" cy="678385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9455" y="9909729"/>
            <a:ext cx="3401854" cy="5692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87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8EF65E-2E8D-4E7A-98CC-46F2AA49C039}" type="datetimeFigureOut">
              <a:rPr lang="ru-RU" smtClean="0"/>
              <a:t>17.06.2026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008285" y="9909729"/>
            <a:ext cx="5102781" cy="5692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87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678041" y="9909729"/>
            <a:ext cx="3401854" cy="5692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87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1A519B-4FBE-4042-B2CD-71E688025BB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865528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defTabSz="1425550" rtl="0" eaLnBrk="1" latinLnBrk="0" hangingPunct="1">
        <a:lnSpc>
          <a:spcPct val="90000"/>
        </a:lnSpc>
        <a:spcBef>
          <a:spcPct val="0"/>
        </a:spcBef>
        <a:buNone/>
        <a:defRPr sz="686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56387" indent="-356387" algn="l" defTabSz="1425550" rtl="0" eaLnBrk="1" latinLnBrk="0" hangingPunct="1">
        <a:lnSpc>
          <a:spcPct val="90000"/>
        </a:lnSpc>
        <a:spcBef>
          <a:spcPts val="1559"/>
        </a:spcBef>
        <a:buFont typeface="Arial" panose="020B0604020202020204" pitchFamily="34" charset="0"/>
        <a:buChar char="•"/>
        <a:defRPr sz="4365" kern="1200">
          <a:solidFill>
            <a:schemeClr val="tx1"/>
          </a:solidFill>
          <a:latin typeface="+mn-lt"/>
          <a:ea typeface="+mn-ea"/>
          <a:cs typeface="+mn-cs"/>
        </a:defRPr>
      </a:lvl1pPr>
      <a:lvl2pPr marL="1069162" indent="-356387" algn="l" defTabSz="1425550" rtl="0" eaLnBrk="1" latinLnBrk="0" hangingPunct="1">
        <a:lnSpc>
          <a:spcPct val="90000"/>
        </a:lnSpc>
        <a:spcBef>
          <a:spcPts val="780"/>
        </a:spcBef>
        <a:buFont typeface="Arial" panose="020B0604020202020204" pitchFamily="34" charset="0"/>
        <a:buChar char="•"/>
        <a:defRPr sz="3742" kern="1200">
          <a:solidFill>
            <a:schemeClr val="tx1"/>
          </a:solidFill>
          <a:latin typeface="+mn-lt"/>
          <a:ea typeface="+mn-ea"/>
          <a:cs typeface="+mn-cs"/>
        </a:defRPr>
      </a:lvl2pPr>
      <a:lvl3pPr marL="1781937" indent="-356387" algn="l" defTabSz="1425550" rtl="0" eaLnBrk="1" latinLnBrk="0" hangingPunct="1">
        <a:lnSpc>
          <a:spcPct val="90000"/>
        </a:lnSpc>
        <a:spcBef>
          <a:spcPts val="780"/>
        </a:spcBef>
        <a:buFont typeface="Arial" panose="020B0604020202020204" pitchFamily="34" charset="0"/>
        <a:buChar char="•"/>
        <a:defRPr sz="3118" kern="1200">
          <a:solidFill>
            <a:schemeClr val="tx1"/>
          </a:solidFill>
          <a:latin typeface="+mn-lt"/>
          <a:ea typeface="+mn-ea"/>
          <a:cs typeface="+mn-cs"/>
        </a:defRPr>
      </a:lvl3pPr>
      <a:lvl4pPr marL="2494712" indent="-356387" algn="l" defTabSz="1425550" rtl="0" eaLnBrk="1" latinLnBrk="0" hangingPunct="1">
        <a:lnSpc>
          <a:spcPct val="90000"/>
        </a:lnSpc>
        <a:spcBef>
          <a:spcPts val="780"/>
        </a:spcBef>
        <a:buFont typeface="Arial" panose="020B0604020202020204" pitchFamily="34" charset="0"/>
        <a:buChar char="•"/>
        <a:defRPr sz="2806" kern="1200">
          <a:solidFill>
            <a:schemeClr val="tx1"/>
          </a:solidFill>
          <a:latin typeface="+mn-lt"/>
          <a:ea typeface="+mn-ea"/>
          <a:cs typeface="+mn-cs"/>
        </a:defRPr>
      </a:lvl4pPr>
      <a:lvl5pPr marL="3207487" indent="-356387" algn="l" defTabSz="1425550" rtl="0" eaLnBrk="1" latinLnBrk="0" hangingPunct="1">
        <a:lnSpc>
          <a:spcPct val="90000"/>
        </a:lnSpc>
        <a:spcBef>
          <a:spcPts val="780"/>
        </a:spcBef>
        <a:buFont typeface="Arial" panose="020B0604020202020204" pitchFamily="34" charset="0"/>
        <a:buChar char="•"/>
        <a:defRPr sz="2806" kern="1200">
          <a:solidFill>
            <a:schemeClr val="tx1"/>
          </a:solidFill>
          <a:latin typeface="+mn-lt"/>
          <a:ea typeface="+mn-ea"/>
          <a:cs typeface="+mn-cs"/>
        </a:defRPr>
      </a:lvl5pPr>
      <a:lvl6pPr marL="3920261" indent="-356387" algn="l" defTabSz="1425550" rtl="0" eaLnBrk="1" latinLnBrk="0" hangingPunct="1">
        <a:lnSpc>
          <a:spcPct val="90000"/>
        </a:lnSpc>
        <a:spcBef>
          <a:spcPts val="780"/>
        </a:spcBef>
        <a:buFont typeface="Arial" panose="020B0604020202020204" pitchFamily="34" charset="0"/>
        <a:buChar char="•"/>
        <a:defRPr sz="2806" kern="1200">
          <a:solidFill>
            <a:schemeClr val="tx1"/>
          </a:solidFill>
          <a:latin typeface="+mn-lt"/>
          <a:ea typeface="+mn-ea"/>
          <a:cs typeface="+mn-cs"/>
        </a:defRPr>
      </a:lvl6pPr>
      <a:lvl7pPr marL="4633036" indent="-356387" algn="l" defTabSz="1425550" rtl="0" eaLnBrk="1" latinLnBrk="0" hangingPunct="1">
        <a:lnSpc>
          <a:spcPct val="90000"/>
        </a:lnSpc>
        <a:spcBef>
          <a:spcPts val="780"/>
        </a:spcBef>
        <a:buFont typeface="Arial" panose="020B0604020202020204" pitchFamily="34" charset="0"/>
        <a:buChar char="•"/>
        <a:defRPr sz="2806" kern="1200">
          <a:solidFill>
            <a:schemeClr val="tx1"/>
          </a:solidFill>
          <a:latin typeface="+mn-lt"/>
          <a:ea typeface="+mn-ea"/>
          <a:cs typeface="+mn-cs"/>
        </a:defRPr>
      </a:lvl7pPr>
      <a:lvl8pPr marL="5345811" indent="-356387" algn="l" defTabSz="1425550" rtl="0" eaLnBrk="1" latinLnBrk="0" hangingPunct="1">
        <a:lnSpc>
          <a:spcPct val="90000"/>
        </a:lnSpc>
        <a:spcBef>
          <a:spcPts val="780"/>
        </a:spcBef>
        <a:buFont typeface="Arial" panose="020B0604020202020204" pitchFamily="34" charset="0"/>
        <a:buChar char="•"/>
        <a:defRPr sz="2806" kern="1200">
          <a:solidFill>
            <a:schemeClr val="tx1"/>
          </a:solidFill>
          <a:latin typeface="+mn-lt"/>
          <a:ea typeface="+mn-ea"/>
          <a:cs typeface="+mn-cs"/>
        </a:defRPr>
      </a:lvl8pPr>
      <a:lvl9pPr marL="6058586" indent="-356387" algn="l" defTabSz="1425550" rtl="0" eaLnBrk="1" latinLnBrk="0" hangingPunct="1">
        <a:lnSpc>
          <a:spcPct val="90000"/>
        </a:lnSpc>
        <a:spcBef>
          <a:spcPts val="780"/>
        </a:spcBef>
        <a:buFont typeface="Arial" panose="020B0604020202020204" pitchFamily="34" charset="0"/>
        <a:buChar char="•"/>
        <a:defRPr sz="2806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425550" rtl="0" eaLnBrk="1" latinLnBrk="0" hangingPunct="1">
        <a:defRPr sz="2806" kern="1200">
          <a:solidFill>
            <a:schemeClr val="tx1"/>
          </a:solidFill>
          <a:latin typeface="+mn-lt"/>
          <a:ea typeface="+mn-ea"/>
          <a:cs typeface="+mn-cs"/>
        </a:defRPr>
      </a:lvl1pPr>
      <a:lvl2pPr marL="712775" algn="l" defTabSz="1425550" rtl="0" eaLnBrk="1" latinLnBrk="0" hangingPunct="1">
        <a:defRPr sz="2806" kern="1200">
          <a:solidFill>
            <a:schemeClr val="tx1"/>
          </a:solidFill>
          <a:latin typeface="+mn-lt"/>
          <a:ea typeface="+mn-ea"/>
          <a:cs typeface="+mn-cs"/>
        </a:defRPr>
      </a:lvl2pPr>
      <a:lvl3pPr marL="1425550" algn="l" defTabSz="1425550" rtl="0" eaLnBrk="1" latinLnBrk="0" hangingPunct="1">
        <a:defRPr sz="2806" kern="1200">
          <a:solidFill>
            <a:schemeClr val="tx1"/>
          </a:solidFill>
          <a:latin typeface="+mn-lt"/>
          <a:ea typeface="+mn-ea"/>
          <a:cs typeface="+mn-cs"/>
        </a:defRPr>
      </a:lvl3pPr>
      <a:lvl4pPr marL="2138324" algn="l" defTabSz="1425550" rtl="0" eaLnBrk="1" latinLnBrk="0" hangingPunct="1">
        <a:defRPr sz="2806" kern="1200">
          <a:solidFill>
            <a:schemeClr val="tx1"/>
          </a:solidFill>
          <a:latin typeface="+mn-lt"/>
          <a:ea typeface="+mn-ea"/>
          <a:cs typeface="+mn-cs"/>
        </a:defRPr>
      </a:lvl4pPr>
      <a:lvl5pPr marL="2851099" algn="l" defTabSz="1425550" rtl="0" eaLnBrk="1" latinLnBrk="0" hangingPunct="1">
        <a:defRPr sz="2806" kern="1200">
          <a:solidFill>
            <a:schemeClr val="tx1"/>
          </a:solidFill>
          <a:latin typeface="+mn-lt"/>
          <a:ea typeface="+mn-ea"/>
          <a:cs typeface="+mn-cs"/>
        </a:defRPr>
      </a:lvl5pPr>
      <a:lvl6pPr marL="3563874" algn="l" defTabSz="1425550" rtl="0" eaLnBrk="1" latinLnBrk="0" hangingPunct="1">
        <a:defRPr sz="2806" kern="1200">
          <a:solidFill>
            <a:schemeClr val="tx1"/>
          </a:solidFill>
          <a:latin typeface="+mn-lt"/>
          <a:ea typeface="+mn-ea"/>
          <a:cs typeface="+mn-cs"/>
        </a:defRPr>
      </a:lvl6pPr>
      <a:lvl7pPr marL="4276649" algn="l" defTabSz="1425550" rtl="0" eaLnBrk="1" latinLnBrk="0" hangingPunct="1">
        <a:defRPr sz="2806" kern="1200">
          <a:solidFill>
            <a:schemeClr val="tx1"/>
          </a:solidFill>
          <a:latin typeface="+mn-lt"/>
          <a:ea typeface="+mn-ea"/>
          <a:cs typeface="+mn-cs"/>
        </a:defRPr>
      </a:lvl7pPr>
      <a:lvl8pPr marL="4989424" algn="l" defTabSz="1425550" rtl="0" eaLnBrk="1" latinLnBrk="0" hangingPunct="1">
        <a:defRPr sz="2806" kern="1200">
          <a:solidFill>
            <a:schemeClr val="tx1"/>
          </a:solidFill>
          <a:latin typeface="+mn-lt"/>
          <a:ea typeface="+mn-ea"/>
          <a:cs typeface="+mn-cs"/>
        </a:defRPr>
      </a:lvl8pPr>
      <a:lvl9pPr marL="5702198" algn="l" defTabSz="1425550" rtl="0" eaLnBrk="1" latinLnBrk="0" hangingPunct="1">
        <a:defRPr sz="2806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Группа 11"/>
          <p:cNvGrpSpPr/>
          <p:nvPr/>
        </p:nvGrpSpPr>
        <p:grpSpPr>
          <a:xfrm>
            <a:off x="704370" y="269060"/>
            <a:ext cx="12395275" cy="9965108"/>
            <a:chOff x="704370" y="269059"/>
            <a:chExt cx="12395275" cy="9965108"/>
          </a:xfrm>
        </p:grpSpPr>
        <p:pic>
          <p:nvPicPr>
            <p:cNvPr id="2" name="Рисунок 1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04370" y="269059"/>
              <a:ext cx="12395275" cy="9965108"/>
            </a:xfrm>
            <a:prstGeom prst="rect">
              <a:avLst/>
            </a:prstGeom>
          </p:spPr>
        </p:pic>
        <p:sp>
          <p:nvSpPr>
            <p:cNvPr id="8" name="Прямоугольник 7"/>
            <p:cNvSpPr/>
            <p:nvPr/>
          </p:nvSpPr>
          <p:spPr>
            <a:xfrm>
              <a:off x="5283122" y="1923250"/>
              <a:ext cx="45719" cy="45719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6" name="Прямоугольник 5"/>
          <p:cNvSpPr/>
          <p:nvPr/>
        </p:nvSpPr>
        <p:spPr>
          <a:xfrm>
            <a:off x="4560015" y="2058350"/>
            <a:ext cx="45719" cy="45719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4648122" y="1860706"/>
            <a:ext cx="45719" cy="45719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Прямоугольник 8"/>
          <p:cNvSpPr/>
          <p:nvPr/>
        </p:nvSpPr>
        <p:spPr>
          <a:xfrm>
            <a:off x="5283122" y="1968969"/>
            <a:ext cx="45719" cy="45719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9"/>
          <p:cNvSpPr/>
          <p:nvPr/>
        </p:nvSpPr>
        <p:spPr>
          <a:xfrm>
            <a:off x="5957016" y="2058350"/>
            <a:ext cx="45719" cy="45719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Прямоугольник 10"/>
          <p:cNvSpPr/>
          <p:nvPr/>
        </p:nvSpPr>
        <p:spPr>
          <a:xfrm>
            <a:off x="8649416" y="5026975"/>
            <a:ext cx="45719" cy="45719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TextBox 2"/>
          <p:cNvSpPr txBox="1"/>
          <p:nvPr/>
        </p:nvSpPr>
        <p:spPr>
          <a:xfrm>
            <a:off x="8936182" y="269060"/>
            <a:ext cx="5777345" cy="954107"/>
          </a:xfrm>
          <a:prstGeom prst="rect">
            <a:avLst/>
          </a:prstGeom>
          <a:solidFill>
            <a:srgbClr val="FDFFFD"/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1400" dirty="0"/>
              <a:t>СХЕМА</a:t>
            </a:r>
          </a:p>
          <a:p>
            <a:pPr algn="ctr"/>
            <a:r>
              <a:rPr lang="ru-RU" sz="1400" dirty="0"/>
              <a:t>размещения гаражей, являющихся некапитальными сооружениями</a:t>
            </a:r>
          </a:p>
          <a:p>
            <a:pPr algn="ctr"/>
            <a:r>
              <a:rPr lang="ru-RU" sz="1400" dirty="0"/>
              <a:t>и мест стоянки технических или других средств</a:t>
            </a:r>
          </a:p>
          <a:p>
            <a:pPr algn="ctr"/>
            <a:r>
              <a:rPr lang="ru-RU" sz="1400" dirty="0"/>
              <a:t>передвижения инвалидов вблизи их места жительства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704370" y="9240982"/>
            <a:ext cx="3989471" cy="1154162"/>
          </a:xfrm>
          <a:prstGeom prst="rect">
            <a:avLst/>
          </a:prstGeom>
          <a:solidFill>
            <a:srgbClr val="FDFFFD"/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dirty="0"/>
              <a:t>УСЛОВНЫЕ ОБОЗНАЧЕНИЯ</a:t>
            </a:r>
          </a:p>
          <a:p>
            <a:r>
              <a:rPr lang="ru-RU" sz="1100" dirty="0"/>
              <a:t>               </a:t>
            </a:r>
          </a:p>
          <a:p>
            <a:r>
              <a:rPr lang="ru-RU" sz="1100" dirty="0"/>
              <a:t>                стоянка технических или других средств </a:t>
            </a:r>
          </a:p>
          <a:p>
            <a:r>
              <a:rPr lang="ru-RU" sz="1100" dirty="0"/>
              <a:t>               передвижения инвалидов вблизи их места жительства</a:t>
            </a:r>
          </a:p>
          <a:p>
            <a:pPr algn="ctr"/>
            <a:endParaRPr lang="ru-RU" dirty="0"/>
          </a:p>
        </p:txBody>
      </p:sp>
      <p:sp>
        <p:nvSpPr>
          <p:cNvPr id="14" name="Прямоугольник 13"/>
          <p:cNvSpPr/>
          <p:nvPr/>
        </p:nvSpPr>
        <p:spPr>
          <a:xfrm>
            <a:off x="907177" y="9809501"/>
            <a:ext cx="45719" cy="45719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TextBox 15"/>
          <p:cNvSpPr txBox="1"/>
          <p:nvPr/>
        </p:nvSpPr>
        <p:spPr>
          <a:xfrm>
            <a:off x="4648122" y="1736728"/>
            <a:ext cx="71653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100" b="1" i="1" dirty="0"/>
              <a:t>С 2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5976622" y="1946109"/>
            <a:ext cx="71653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100" b="1" i="1" dirty="0"/>
              <a:t>С 3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5210916" y="1923250"/>
            <a:ext cx="71653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100" b="1" i="1" dirty="0"/>
              <a:t>С 4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5229720" y="1753078"/>
            <a:ext cx="71653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100" b="1" i="1" dirty="0"/>
              <a:t>С 5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4520491" y="1964357"/>
            <a:ext cx="71653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100" b="1" i="1" dirty="0"/>
              <a:t>С 1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8649416" y="4919029"/>
            <a:ext cx="71653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100" b="1" i="1" dirty="0"/>
              <a:t>С 6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930037" y="9701556"/>
            <a:ext cx="71653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100" b="1" i="1" dirty="0"/>
              <a:t>С 1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7320667" y="5160447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3674151" y="2285427"/>
            <a:ext cx="36420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100" b="1" dirty="0"/>
              <a:t>С 7</a:t>
            </a:r>
            <a:endParaRPr lang="ru-RU" sz="1100" dirty="0"/>
          </a:p>
        </p:txBody>
      </p:sp>
      <p:sp>
        <p:nvSpPr>
          <p:cNvPr id="15" name="Управляющая кнопка: настраиваемая 14">
            <a:hlinkClick r:id="" action="ppaction://noaction" highlightClick="1"/>
          </p:cNvPr>
          <p:cNvSpPr/>
          <p:nvPr/>
        </p:nvSpPr>
        <p:spPr>
          <a:xfrm>
            <a:off x="3674151" y="2416232"/>
            <a:ext cx="45719" cy="45719"/>
          </a:xfrm>
          <a:prstGeom prst="actionButtonBlan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Управляющая кнопка: настраиваемая 21">
            <a:hlinkClick r:id="" action="ppaction://noaction" highlightClick="1"/>
          </p:cNvPr>
          <p:cNvSpPr/>
          <p:nvPr/>
        </p:nvSpPr>
        <p:spPr>
          <a:xfrm>
            <a:off x="6738851" y="5005354"/>
            <a:ext cx="45719" cy="45719"/>
          </a:xfrm>
          <a:prstGeom prst="actionButtonBlan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" name="Прямоугольник 23"/>
          <p:cNvSpPr/>
          <p:nvPr/>
        </p:nvSpPr>
        <p:spPr>
          <a:xfrm>
            <a:off x="6738851" y="4905393"/>
            <a:ext cx="364202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100" b="1" dirty="0"/>
              <a:t>С 8</a:t>
            </a:r>
          </a:p>
        </p:txBody>
      </p:sp>
    </p:spTree>
    <p:extLst>
      <p:ext uri="{BB962C8B-B14F-4D97-AF65-F5344CB8AC3E}">
        <p14:creationId xmlns:p14="http://schemas.microsoft.com/office/powerpoint/2010/main" val="541924288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11548</TotalTime>
  <Words>55</Words>
  <Application>Microsoft Office PowerPoint</Application>
  <PresentationFormat>Произвольный</PresentationFormat>
  <Paragraphs>18</Paragraphs>
  <Slides>1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Тема Office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student</dc:creator>
  <cp:lastModifiedBy>Света</cp:lastModifiedBy>
  <cp:revision>1068</cp:revision>
  <cp:lastPrinted>2023-11-29T05:49:51Z</cp:lastPrinted>
  <dcterms:created xsi:type="dcterms:W3CDTF">2019-12-10T10:57:23Z</dcterms:created>
  <dcterms:modified xsi:type="dcterms:W3CDTF">2026-06-17T13:31:44Z</dcterms:modified>
</cp:coreProperties>
</file>